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564"/>
    <a:srgbClr val="38B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65420-2D41-D448-B562-024F891BB8DB}" v="14" dt="2025-10-23T13:31:51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3" autoAdjust="0"/>
    <p:restoredTop sz="96165"/>
  </p:normalViewPr>
  <p:slideViewPr>
    <p:cSldViewPr snapToGrid="0">
      <p:cViewPr varScale="1">
        <p:scale>
          <a:sx n="113" d="100"/>
          <a:sy n="113" d="100"/>
        </p:scale>
        <p:origin x="65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Z. Savićević" userId="19f01e8f-3136-43ee-b079-42f6ab990b47" providerId="ADAL" clId="{A5383DDB-9CC0-5B2D-9F0B-C56DDEDEB8C0}"/>
    <pc:docChg chg="modSld modMainMaster">
      <pc:chgData name="Marko Z. Savićević" userId="19f01e8f-3136-43ee-b079-42f6ab990b47" providerId="ADAL" clId="{A5383DDB-9CC0-5B2D-9F0B-C56DDEDEB8C0}" dt="2025-10-23T13:31:51.373" v="13"/>
      <pc:docMkLst>
        <pc:docMk/>
      </pc:docMkLst>
      <pc:sldChg chg="setBg">
        <pc:chgData name="Marko Z. Savićević" userId="19f01e8f-3136-43ee-b079-42f6ab990b47" providerId="ADAL" clId="{A5383DDB-9CC0-5B2D-9F0B-C56DDEDEB8C0}" dt="2025-10-23T13:31:19.515" v="1"/>
        <pc:sldMkLst>
          <pc:docMk/>
          <pc:sldMk cId="4105703673" sldId="257"/>
        </pc:sldMkLst>
      </pc:sldChg>
      <pc:sldMasterChg chg="setBg modSldLayout">
        <pc:chgData name="Marko Z. Savićević" userId="19f01e8f-3136-43ee-b079-42f6ab990b47" providerId="ADAL" clId="{A5383DDB-9CC0-5B2D-9F0B-C56DDEDEB8C0}" dt="2025-10-23T13:31:51.373" v="13"/>
        <pc:sldMasterMkLst>
          <pc:docMk/>
          <pc:sldMasterMk cId="3519915804" sldId="2147483648"/>
        </pc:sldMasterMkLst>
        <pc:sldLayoutChg chg="setBg">
          <pc:chgData name="Marko Z. Savićević" userId="19f01e8f-3136-43ee-b079-42f6ab990b47" providerId="ADAL" clId="{A5383DDB-9CC0-5B2D-9F0B-C56DDEDEB8C0}" dt="2025-10-23T13:31:32.391" v="5"/>
          <pc:sldLayoutMkLst>
            <pc:docMk/>
            <pc:sldMasterMk cId="3519915804" sldId="2147483648"/>
            <pc:sldLayoutMk cId="2222788425" sldId="2147483649"/>
          </pc:sldLayoutMkLst>
        </pc:sldLayoutChg>
        <pc:sldLayoutChg chg="setBg">
          <pc:chgData name="Marko Z. Savićević" userId="19f01e8f-3136-43ee-b079-42f6ab990b47" providerId="ADAL" clId="{A5383DDB-9CC0-5B2D-9F0B-C56DDEDEB8C0}" dt="2025-10-23T13:31:36.528" v="7"/>
          <pc:sldLayoutMkLst>
            <pc:docMk/>
            <pc:sldMasterMk cId="3519915804" sldId="2147483648"/>
            <pc:sldLayoutMk cId="15298642" sldId="2147483650"/>
          </pc:sldLayoutMkLst>
        </pc:sldLayoutChg>
        <pc:sldLayoutChg chg="setBg">
          <pc:chgData name="Marko Z. Savićević" userId="19f01e8f-3136-43ee-b079-42f6ab990b47" providerId="ADAL" clId="{A5383DDB-9CC0-5B2D-9F0B-C56DDEDEB8C0}" dt="2025-10-23T13:31:40.661" v="9"/>
          <pc:sldLayoutMkLst>
            <pc:docMk/>
            <pc:sldMasterMk cId="3519915804" sldId="2147483648"/>
            <pc:sldLayoutMk cId="409258271" sldId="2147483651"/>
          </pc:sldLayoutMkLst>
        </pc:sldLayoutChg>
        <pc:sldLayoutChg chg="setBg">
          <pc:chgData name="Marko Z. Savićević" userId="19f01e8f-3136-43ee-b079-42f6ab990b47" providerId="ADAL" clId="{A5383DDB-9CC0-5B2D-9F0B-C56DDEDEB8C0}" dt="2025-10-23T13:31:45.219" v="11"/>
          <pc:sldLayoutMkLst>
            <pc:docMk/>
            <pc:sldMasterMk cId="3519915804" sldId="2147483648"/>
            <pc:sldLayoutMk cId="88572299" sldId="2147483652"/>
          </pc:sldLayoutMkLst>
        </pc:sldLayoutChg>
        <pc:sldLayoutChg chg="setBg">
          <pc:chgData name="Marko Z. Savićević" userId="19f01e8f-3136-43ee-b079-42f6ab990b47" providerId="ADAL" clId="{A5383DDB-9CC0-5B2D-9F0B-C56DDEDEB8C0}" dt="2025-10-23T13:31:51.373" v="13"/>
          <pc:sldLayoutMkLst>
            <pc:docMk/>
            <pc:sldMasterMk cId="3519915804" sldId="2147483648"/>
            <pc:sldLayoutMk cId="3267970218" sldId="214748365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278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6F9198-8F86-83D8-0798-3227B75B12BD}"/>
              </a:ext>
            </a:extLst>
          </p:cNvPr>
          <p:cNvCxnSpPr/>
          <p:nvPr userDrawn="1"/>
        </p:nvCxnSpPr>
        <p:spPr>
          <a:xfrm>
            <a:off x="838199" y="1756904"/>
            <a:ext cx="9138088" cy="2505"/>
          </a:xfrm>
          <a:prstGeom prst="line">
            <a:avLst/>
          </a:prstGeom>
          <a:ln w="25400">
            <a:gradFill flip="none" rotWithShape="1">
              <a:gsLst>
                <a:gs pos="0">
                  <a:srgbClr val="8580BB"/>
                </a:gs>
                <a:gs pos="100000">
                  <a:srgbClr val="38B99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87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6503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3854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199" y="1756904"/>
            <a:ext cx="9138088" cy="2505"/>
          </a:xfrm>
          <a:prstGeom prst="line">
            <a:avLst/>
          </a:prstGeom>
          <a:ln w="25400">
            <a:gradFill flip="none" rotWithShape="1">
              <a:gsLst>
                <a:gs pos="0">
                  <a:srgbClr val="8580BB"/>
                </a:gs>
                <a:gs pos="100000">
                  <a:srgbClr val="38B99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9E225-29BE-38BE-7ABD-875E422EDE57}"/>
              </a:ext>
            </a:extLst>
          </p:cNvPr>
          <p:cNvCxnSpPr/>
          <p:nvPr userDrawn="1"/>
        </p:nvCxnSpPr>
        <p:spPr>
          <a:xfrm>
            <a:off x="838199" y="4574716"/>
            <a:ext cx="9138088" cy="2505"/>
          </a:xfrm>
          <a:prstGeom prst="line">
            <a:avLst/>
          </a:prstGeom>
          <a:ln w="25400">
            <a:gradFill flip="none" rotWithShape="1">
              <a:gsLst>
                <a:gs pos="0">
                  <a:srgbClr val="8580BB"/>
                </a:gs>
                <a:gs pos="100000">
                  <a:srgbClr val="38B99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5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8641B9-A0A7-5E93-0511-7E00901A4A32}"/>
              </a:ext>
            </a:extLst>
          </p:cNvPr>
          <p:cNvCxnSpPr/>
          <p:nvPr userDrawn="1"/>
        </p:nvCxnSpPr>
        <p:spPr>
          <a:xfrm>
            <a:off x="838199" y="1756904"/>
            <a:ext cx="9138088" cy="2505"/>
          </a:xfrm>
          <a:prstGeom prst="line">
            <a:avLst/>
          </a:prstGeom>
          <a:ln w="25400">
            <a:gradFill flip="none" rotWithShape="1">
              <a:gsLst>
                <a:gs pos="0">
                  <a:srgbClr val="8580BB"/>
                </a:gs>
                <a:gs pos="100000">
                  <a:srgbClr val="38B99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54775B-2285-E951-AC98-F27B73267D37}"/>
              </a:ext>
            </a:extLst>
          </p:cNvPr>
          <p:cNvCxnSpPr/>
          <p:nvPr userDrawn="1"/>
        </p:nvCxnSpPr>
        <p:spPr>
          <a:xfrm>
            <a:off x="838199" y="1678658"/>
            <a:ext cx="9138088" cy="2505"/>
          </a:xfrm>
          <a:prstGeom prst="line">
            <a:avLst/>
          </a:prstGeom>
          <a:ln w="25400">
            <a:gradFill flip="none" rotWithShape="1">
              <a:gsLst>
                <a:gs pos="0">
                  <a:srgbClr val="8580BB"/>
                </a:gs>
                <a:gs pos="100000">
                  <a:srgbClr val="38B99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97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CCFF9E-2C7B-6CBD-149E-E2778E0B6538}"/>
              </a:ext>
            </a:extLst>
          </p:cNvPr>
          <p:cNvCxnSpPr/>
          <p:nvPr userDrawn="1"/>
        </p:nvCxnSpPr>
        <p:spPr>
          <a:xfrm>
            <a:off x="838199" y="1756904"/>
            <a:ext cx="9138088" cy="2505"/>
          </a:xfrm>
          <a:prstGeom prst="line">
            <a:avLst/>
          </a:prstGeom>
          <a:ln w="25400">
            <a:gradFill flip="none" rotWithShape="1">
              <a:gsLst>
                <a:gs pos="0">
                  <a:srgbClr val="8580BB"/>
                </a:gs>
                <a:gs pos="100000">
                  <a:srgbClr val="38B99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98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725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5966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991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1991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4056086" y="3212977"/>
            <a:ext cx="40798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x-none" altLang="x-none" sz="18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957387" y="3645023"/>
            <a:ext cx="8277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RS" sz="3600" b="1" dirty="0">
                <a:solidFill>
                  <a:schemeClr val="bg1"/>
                </a:solidFill>
                <a:latin typeface="Calibri" pitchFamily="34" charset="0"/>
              </a:rPr>
              <a:t>NASLOV RADA</a:t>
            </a:r>
            <a:endParaRPr lang="sr-Cyrl-C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501776" y="5542798"/>
            <a:ext cx="293846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itchFamily="34" charset="0"/>
              </a:rPr>
              <a:t>Ime</a:t>
            </a:r>
            <a:r>
              <a:rPr lang="sr-Latn-RS" sz="1600" i="1" dirty="0">
                <a:solidFill>
                  <a:schemeClr val="bg1"/>
                </a:solidFill>
                <a:latin typeface="Calibri" pitchFamily="34" charset="0"/>
              </a:rPr>
              <a:t> Prezime</a:t>
            </a:r>
            <a:endParaRPr lang="sr-Cyrl-C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613275" y="5542798"/>
            <a:ext cx="29400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RS" sz="1600" i="1" dirty="0">
                <a:solidFill>
                  <a:schemeClr val="bg1"/>
                </a:solidFill>
                <a:latin typeface="Calibri" pitchFamily="34" charset="0"/>
              </a:rPr>
              <a:t>Ime Prezime</a:t>
            </a:r>
            <a:endParaRPr lang="sr-Cyrl-C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7721601" y="5539623"/>
            <a:ext cx="293846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RS" sz="1600" i="1" dirty="0">
                <a:solidFill>
                  <a:schemeClr val="bg1"/>
                </a:solidFill>
                <a:latin typeface="Calibri" pitchFamily="34" charset="0"/>
              </a:rPr>
              <a:t>Ime Prezime</a:t>
            </a:r>
            <a:endParaRPr lang="sr-Cyrl-C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049B5C-15C3-7137-A7BE-52E1FA71C7DE}"/>
              </a:ext>
            </a:extLst>
          </p:cNvPr>
          <p:cNvCxnSpPr>
            <a:cxnSpLocks/>
          </p:cNvCxnSpPr>
          <p:nvPr/>
        </p:nvCxnSpPr>
        <p:spPr>
          <a:xfrm>
            <a:off x="705134" y="5342027"/>
            <a:ext cx="10781731" cy="0"/>
          </a:xfrm>
          <a:prstGeom prst="line">
            <a:avLst/>
          </a:prstGeom>
          <a:ln>
            <a:solidFill>
              <a:srgbClr val="38BA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0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FA41-9192-9DB3-E810-FB3AF41F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F664A-E145-6B38-2220-49BAB3688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Maksimalno vreme za prezentaciju je 7 minuta + 3 minuta za diskusiju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4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A83820029AD47B03B449149FDDE28" ma:contentTypeVersion="13" ma:contentTypeDescription="Create a new document." ma:contentTypeScope="" ma:versionID="076ea6f34dd82a37f58b08f0bfbdc464">
  <xsd:schema xmlns:xsd="http://www.w3.org/2001/XMLSchema" xmlns:xs="http://www.w3.org/2001/XMLSchema" xmlns:p="http://schemas.microsoft.com/office/2006/metadata/properties" xmlns:ns2="5851052e-3a6a-4afe-8e96-761952b7cc02" xmlns:ns3="cbe0f8b3-3ddb-46bb-98d8-2a0614c419d3" targetNamespace="http://schemas.microsoft.com/office/2006/metadata/properties" ma:root="true" ma:fieldsID="f35416dc86cc0adcd196f7b20eda15aa" ns2:_="" ns3:_="">
    <xsd:import namespace="5851052e-3a6a-4afe-8e96-761952b7cc02"/>
    <xsd:import namespace="cbe0f8b3-3ddb-46bb-98d8-2a0614c419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052e-3a6a-4afe-8e96-761952b7cc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6c881fc-7058-4a95-ab3d-f42c97f930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0f8b3-3ddb-46bb-98d8-2a0614c419d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11212fd-eb73-4c02-87de-1d72204e10ef}" ma:internalName="TaxCatchAll" ma:showField="CatchAllData" ma:web="cbe0f8b3-3ddb-46bb-98d8-2a0614c419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51052e-3a6a-4afe-8e96-761952b7cc02">
      <Terms xmlns="http://schemas.microsoft.com/office/infopath/2007/PartnerControls"/>
    </lcf76f155ced4ddcb4097134ff3c332f>
    <TaxCatchAll xmlns="cbe0f8b3-3ddb-46bb-98d8-2a0614c419d3" xsi:nil="true"/>
  </documentManagement>
</p:properties>
</file>

<file path=customXml/itemProps1.xml><?xml version="1.0" encoding="utf-8"?>
<ds:datastoreItem xmlns:ds="http://schemas.openxmlformats.org/officeDocument/2006/customXml" ds:itemID="{DECEFFE2-C614-44E9-8086-F84C834A54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C3CB11-2394-4E7B-839B-1D7E62661B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1052e-3a6a-4afe-8e96-761952b7cc02"/>
    <ds:schemaRef ds:uri="cbe0f8b3-3ddb-46bb-98d8-2a0614c419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394B9C-9301-4B8A-9C95-A75A00B0AD2E}">
  <ds:schemaRefs>
    <ds:schemaRef ds:uri="http://purl.org/dc/dcmitype/"/>
    <ds:schemaRef ds:uri="http://schemas.microsoft.com/office/2006/documentManagement/types"/>
    <ds:schemaRef ds:uri="http://purl.org/dc/terms/"/>
    <ds:schemaRef ds:uri="5851052e-3a6a-4afe-8e96-761952b7cc02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cbe0f8b3-3ddb-46bb-98d8-2a0614c419d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Cirovic</dc:creator>
  <cp:lastModifiedBy>Radul M. Milutinović</cp:lastModifiedBy>
  <cp:revision>8</cp:revision>
  <dcterms:created xsi:type="dcterms:W3CDTF">2023-06-19T11:52:22Z</dcterms:created>
  <dcterms:modified xsi:type="dcterms:W3CDTF">2025-10-28T09:52:07Z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0x01010006FA83820029AD47B03B449149FDDE28</vt:lpwstr>
  </property>
</Properties>
</file>