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278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7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6503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7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8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5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6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1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F8FF-3BE0-42E2-A04F-097CB34A9B01}" type="datetimeFigureOut">
              <a:rPr lang="sr-Latn-RS" smtClean="0"/>
              <a:t>6.11.2023.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991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543051" y="44625"/>
            <a:ext cx="9117013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Cyrl-C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43049" y="3212977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x-none" altLang="x-none" sz="180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5606" name="Rectangle 14"/>
          <p:cNvSpPr>
            <a:spLocks noChangeArrowheads="1"/>
          </p:cNvSpPr>
          <p:nvPr/>
        </p:nvSpPr>
        <p:spPr bwMode="auto">
          <a:xfrm>
            <a:off x="3792539" y="260350"/>
            <a:ext cx="496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b="1" dirty="0" smtClean="0">
                <a:solidFill>
                  <a:srgbClr val="8580BB"/>
                </a:solidFill>
                <a:latin typeface="Calibri" pitchFamily="34" charset="0"/>
              </a:rPr>
              <a:t>XI</a:t>
            </a:r>
            <a:r>
              <a:rPr lang="sr-Latn-CS" b="1" dirty="0" smtClean="0">
                <a:solidFill>
                  <a:srgbClr val="8580BB"/>
                </a:solidFill>
                <a:latin typeface="Calibri" pitchFamily="34" charset="0"/>
              </a:rPr>
              <a:t>V</a:t>
            </a:r>
            <a:r>
              <a:rPr lang="sr-Latn-CS" b="1" dirty="0" smtClean="0">
                <a:solidFill>
                  <a:srgbClr val="8580BB"/>
                </a:solidFill>
                <a:latin typeface="Calibri" pitchFamily="34" charset="0"/>
              </a:rPr>
              <a:t> </a:t>
            </a:r>
            <a:r>
              <a:rPr lang="sr-Latn-RS" b="1" dirty="0">
                <a:solidFill>
                  <a:srgbClr val="8580BB"/>
                </a:solidFill>
                <a:latin typeface="Calibri" pitchFamily="34" charset="0"/>
              </a:rPr>
              <a:t>SKUP PRIVREDNIKA I NAUČNIKA</a:t>
            </a:r>
            <a:endParaRPr lang="en-US" dirty="0">
              <a:solidFill>
                <a:srgbClr val="8580BB"/>
              </a:solidFill>
              <a:latin typeface="Calibri" pitchFamily="34" charset="0"/>
            </a:endParaRPr>
          </a:p>
        </p:txBody>
      </p:sp>
      <p:sp>
        <p:nvSpPr>
          <p:cNvPr id="25607" name="Rectangle 15"/>
          <p:cNvSpPr>
            <a:spLocks noChangeArrowheads="1"/>
          </p:cNvSpPr>
          <p:nvPr/>
        </p:nvSpPr>
        <p:spPr bwMode="auto">
          <a:xfrm>
            <a:off x="4943872" y="6381328"/>
            <a:ext cx="26648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6 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- 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7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novembar 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20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23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godine</a:t>
            </a:r>
            <a:endParaRPr lang="en-US" sz="1600" b="1" dirty="0">
              <a:solidFill>
                <a:srgbClr val="2F998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5276851"/>
            <a:ext cx="9149300" cy="29369"/>
          </a:xfrm>
          <a:prstGeom prst="line">
            <a:avLst/>
          </a:prstGeom>
          <a:ln w="57150">
            <a:gradFill flip="none" rotWithShape="1">
              <a:gsLst>
                <a:gs pos="0">
                  <a:srgbClr val="38B99B"/>
                </a:gs>
                <a:gs pos="100000">
                  <a:srgbClr val="8580B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 bwMode="auto">
          <a:xfrm>
            <a:off x="2020889" y="3663355"/>
            <a:ext cx="8277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i="1" dirty="0">
                <a:latin typeface="Calibri" pitchFamily="34" charset="0"/>
              </a:rPr>
              <a:t>NASLOV RADA</a:t>
            </a:r>
            <a:endParaRPr lang="sr-Cyrl-CS" sz="2400" i="1" dirty="0">
              <a:latin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501776" y="4746030"/>
            <a:ext cx="29384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 err="1">
                <a:latin typeface="Calibri" pitchFamily="34" charset="0"/>
              </a:rPr>
              <a:t>Ime</a:t>
            </a:r>
            <a:r>
              <a:rPr lang="sr-Latn-RS" sz="1600" i="1" dirty="0">
                <a:latin typeface="Calibri" pitchFamily="34" charset="0"/>
              </a:rPr>
              <a:t> Prezime</a:t>
            </a:r>
            <a:endParaRPr lang="sr-Cyrl-CS" sz="1600" i="1" dirty="0">
              <a:latin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613275" y="4746030"/>
            <a:ext cx="29400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1600" i="1" dirty="0">
                <a:latin typeface="Calibri" pitchFamily="34" charset="0"/>
              </a:rPr>
              <a:t>Ime Prezime</a:t>
            </a:r>
            <a:endParaRPr lang="sr-Cyrl-CS" sz="1600" i="1" dirty="0">
              <a:latin typeface="Calibri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7721601" y="4742855"/>
            <a:ext cx="29384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1600" i="1" dirty="0">
                <a:latin typeface="Calibri" pitchFamily="34" charset="0"/>
              </a:rPr>
              <a:t>Ime Prezime</a:t>
            </a:r>
            <a:endParaRPr lang="sr-Cyrl-CS" sz="1600" i="1" dirty="0">
              <a:latin typeface="Calibri" pitchFamily="34" charset="0"/>
            </a:endParaRPr>
          </a:p>
        </p:txBody>
      </p:sp>
      <p:sp>
        <p:nvSpPr>
          <p:cNvPr id="25614" name="TextBox 1"/>
          <p:cNvSpPr txBox="1">
            <a:spLocks noChangeArrowheads="1"/>
          </p:cNvSpPr>
          <p:nvPr/>
        </p:nvSpPr>
        <p:spPr bwMode="auto">
          <a:xfrm>
            <a:off x="1490296" y="2609737"/>
            <a:ext cx="9157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000" b="1" dirty="0">
                <a:solidFill>
                  <a:srgbClr val="2F9980"/>
                </a:solidFill>
                <a:latin typeface="Calibri" pitchFamily="34" charset="0"/>
              </a:rPr>
              <a:t>DIGITALNI I ZELENI RAZVOJ PRIVREDE</a:t>
            </a:r>
            <a:endParaRPr lang="en-US" sz="2000" b="1" dirty="0">
              <a:solidFill>
                <a:srgbClr val="2F9980"/>
              </a:solidFill>
              <a:latin typeface="Calibri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63" y="599877"/>
            <a:ext cx="227965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7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119" y="1258241"/>
            <a:ext cx="8321761" cy="499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6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A83820029AD47B03B449149FDDE28" ma:contentTypeVersion="12" ma:contentTypeDescription="Create a new document." ma:contentTypeScope="" ma:versionID="d0936b43bcfc695ab99d3669fc26f941">
  <xsd:schema xmlns:xsd="http://www.w3.org/2001/XMLSchema" xmlns:xs="http://www.w3.org/2001/XMLSchema" xmlns:p="http://schemas.microsoft.com/office/2006/metadata/properties" xmlns:ns2="5851052e-3a6a-4afe-8e96-761952b7cc02" xmlns:ns3="cbe0f8b3-3ddb-46bb-98d8-2a0614c419d3" targetNamespace="http://schemas.microsoft.com/office/2006/metadata/properties" ma:root="true" ma:fieldsID="9a69b93db353665408528ecc0d3f9923" ns2:_="" ns3:_="">
    <xsd:import namespace="5851052e-3a6a-4afe-8e96-761952b7cc02"/>
    <xsd:import namespace="cbe0f8b3-3ddb-46bb-98d8-2a0614c41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1052e-3a6a-4afe-8e96-761952b7c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6c881fc-7058-4a95-ab3d-f42c97f930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0f8b3-3ddb-46bb-98d8-2a0614c419d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11212fd-eb73-4c02-87de-1d72204e10ef}" ma:internalName="TaxCatchAll" ma:showField="CatchAllData" ma:web="cbe0f8b3-3ddb-46bb-98d8-2a0614c419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51052e-3a6a-4afe-8e96-761952b7cc02">
      <Terms xmlns="http://schemas.microsoft.com/office/infopath/2007/PartnerControls"/>
    </lcf76f155ced4ddcb4097134ff3c332f>
    <TaxCatchAll xmlns="cbe0f8b3-3ddb-46bb-98d8-2a0614c419d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79D001-33F9-44FB-B034-4FA8228C9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51052e-3a6a-4afe-8e96-761952b7cc02"/>
    <ds:schemaRef ds:uri="cbe0f8b3-3ddb-46bb-98d8-2a0614c41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394B9C-9301-4B8A-9C95-A75A00B0AD2E}">
  <ds:schemaRefs>
    <ds:schemaRef ds:uri="http://schemas.microsoft.com/office/2006/metadata/properties"/>
    <ds:schemaRef ds:uri="http://schemas.microsoft.com/office/infopath/2007/PartnerControls"/>
    <ds:schemaRef ds:uri="5851052e-3a6a-4afe-8e96-761952b7cc02"/>
    <ds:schemaRef ds:uri="cbe0f8b3-3ddb-46bb-98d8-2a0614c419d3"/>
  </ds:schemaRefs>
</ds:datastoreItem>
</file>

<file path=customXml/itemProps3.xml><?xml version="1.0" encoding="utf-8"?>
<ds:datastoreItem xmlns:ds="http://schemas.openxmlformats.org/officeDocument/2006/customXml" ds:itemID="{DECEFFE2-C614-44E9-8086-F84C834A5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Cirovic</dc:creator>
  <cp:lastModifiedBy>Marko Cirovic</cp:lastModifiedBy>
  <cp:revision>5</cp:revision>
  <dcterms:created xsi:type="dcterms:W3CDTF">2023-06-19T11:52:22Z</dcterms:created>
  <dcterms:modified xsi:type="dcterms:W3CDTF">2023-11-06T02:01:35Z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0x01010006FA83820029AD47B03B449149FDDE28</vt:lpwstr>
  </property>
</Properties>
</file>