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278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64"/>
            <a:ext cx="2745680" cy="13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7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6503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7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8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5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6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" y="5810185"/>
            <a:ext cx="2242312" cy="10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1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F8FF-3BE0-42E2-A04F-097CB34A9B01}" type="datetimeFigureOut">
              <a:rPr lang="sr-Latn-RS" smtClean="0"/>
              <a:t>19.6.2023.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3170-0FF2-4CB4-9C2D-E2EB631D96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991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543051" y="44625"/>
            <a:ext cx="9117013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Cyrl-C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43049" y="3212977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x-none" altLang="x-none" sz="180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5606" name="Rectangle 14"/>
          <p:cNvSpPr>
            <a:spLocks noChangeArrowheads="1"/>
          </p:cNvSpPr>
          <p:nvPr/>
        </p:nvSpPr>
        <p:spPr bwMode="auto">
          <a:xfrm>
            <a:off x="3792539" y="260350"/>
            <a:ext cx="496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r-Latn-CS" b="1" dirty="0">
                <a:solidFill>
                  <a:srgbClr val="8580BB"/>
                </a:solidFill>
                <a:latin typeface="Calibri" pitchFamily="34" charset="0"/>
              </a:rPr>
              <a:t>XI</a:t>
            </a:r>
            <a:r>
              <a:rPr lang="en-US" b="1" dirty="0">
                <a:solidFill>
                  <a:srgbClr val="8580BB"/>
                </a:solidFill>
                <a:latin typeface="Calibri" pitchFamily="34" charset="0"/>
              </a:rPr>
              <a:t>I</a:t>
            </a:r>
            <a:r>
              <a:rPr lang="sr-Latn-CS" b="1" dirty="0">
                <a:solidFill>
                  <a:srgbClr val="8580BB"/>
                </a:solidFill>
                <a:latin typeface="Calibri" pitchFamily="34" charset="0"/>
              </a:rPr>
              <a:t>I </a:t>
            </a:r>
            <a:r>
              <a:rPr lang="sr-Latn-RS" b="1" dirty="0">
                <a:solidFill>
                  <a:srgbClr val="8580BB"/>
                </a:solidFill>
                <a:latin typeface="Calibri" pitchFamily="34" charset="0"/>
              </a:rPr>
              <a:t>SKUP PRIVREDNIKA I NAUČNIKA</a:t>
            </a:r>
            <a:endParaRPr lang="en-US" dirty="0">
              <a:solidFill>
                <a:srgbClr val="8580BB"/>
              </a:solidFill>
              <a:latin typeface="Calibri" pitchFamily="34" charset="0"/>
            </a:endParaRPr>
          </a:p>
        </p:txBody>
      </p:sp>
      <p:sp>
        <p:nvSpPr>
          <p:cNvPr id="25607" name="Rectangle 15"/>
          <p:cNvSpPr>
            <a:spLocks noChangeArrowheads="1"/>
          </p:cNvSpPr>
          <p:nvPr/>
        </p:nvSpPr>
        <p:spPr bwMode="auto">
          <a:xfrm>
            <a:off x="4943872" y="6381328"/>
            <a:ext cx="26648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6 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- 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7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novembar 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20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23</a:t>
            </a:r>
            <a:r>
              <a:rPr lang="en-U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sr-Latn-RS" sz="1600" b="1" dirty="0">
                <a:solidFill>
                  <a:srgbClr val="2F9980"/>
                </a:solidFill>
                <a:latin typeface="Calibri" pitchFamily="34" charset="0"/>
                <a:cs typeface="Arial" pitchFamily="34" charset="0"/>
              </a:rPr>
              <a:t>godine</a:t>
            </a:r>
            <a:endParaRPr lang="en-US" sz="1600" b="1" dirty="0">
              <a:solidFill>
                <a:srgbClr val="2F998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0" y="5276851"/>
            <a:ext cx="9149300" cy="29369"/>
          </a:xfrm>
          <a:prstGeom prst="line">
            <a:avLst/>
          </a:prstGeom>
          <a:ln w="57150">
            <a:gradFill flip="none" rotWithShape="1">
              <a:gsLst>
                <a:gs pos="0">
                  <a:srgbClr val="38B99B"/>
                </a:gs>
                <a:gs pos="100000">
                  <a:srgbClr val="8580B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 bwMode="auto">
          <a:xfrm>
            <a:off x="2020889" y="3663355"/>
            <a:ext cx="8277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i="1" dirty="0">
                <a:latin typeface="Calibri" pitchFamily="34" charset="0"/>
              </a:rPr>
              <a:t>TITLE OF THE PAPER</a:t>
            </a:r>
            <a:endParaRPr lang="sr-Cyrl-CS" sz="2400" i="1" dirty="0">
              <a:latin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501776" y="4746030"/>
            <a:ext cx="29384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1600" i="1" dirty="0" smtClean="0">
                <a:latin typeface="Calibri" pitchFamily="34" charset="0"/>
              </a:rPr>
              <a:t>Name of the author</a:t>
            </a:r>
            <a:endParaRPr lang="sr-Cyrl-CS" sz="1600" i="1" dirty="0">
              <a:latin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613275" y="4746030"/>
            <a:ext cx="29400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1600" i="1" dirty="0">
                <a:latin typeface="Calibri" pitchFamily="34" charset="0"/>
              </a:rPr>
              <a:t>Name of the author</a:t>
            </a:r>
            <a:endParaRPr lang="sr-Cyrl-CS" sz="1600" i="1" dirty="0">
              <a:latin typeface="Calibri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7721601" y="4742855"/>
            <a:ext cx="29384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1600" i="1" dirty="0">
                <a:latin typeface="Calibri" pitchFamily="34" charset="0"/>
              </a:rPr>
              <a:t>Name of the author</a:t>
            </a:r>
            <a:endParaRPr lang="sr-Cyrl-CS" sz="1600" i="1" dirty="0">
              <a:latin typeface="Calibri" pitchFamily="34" charset="0"/>
            </a:endParaRPr>
          </a:p>
        </p:txBody>
      </p:sp>
      <p:sp>
        <p:nvSpPr>
          <p:cNvPr id="25614" name="TextBox 1"/>
          <p:cNvSpPr txBox="1">
            <a:spLocks noChangeArrowheads="1"/>
          </p:cNvSpPr>
          <p:nvPr/>
        </p:nvSpPr>
        <p:spPr bwMode="auto">
          <a:xfrm>
            <a:off x="1490296" y="2609737"/>
            <a:ext cx="9157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2F9980"/>
                </a:solidFill>
                <a:latin typeface="Calibri" pitchFamily="34" charset="0"/>
              </a:rPr>
              <a:t>DIGITAL AND GREEN ECONOMIC DEVELOPMENT</a:t>
            </a:r>
            <a:endParaRPr lang="en-US" sz="2000" b="1" dirty="0">
              <a:solidFill>
                <a:srgbClr val="2F9980"/>
              </a:solidFill>
              <a:latin typeface="Calibri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63" y="599877"/>
            <a:ext cx="227965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7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119" y="1258241"/>
            <a:ext cx="8321761" cy="499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963" y="0"/>
            <a:ext cx="1619672" cy="141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838199" y="1756904"/>
            <a:ext cx="9138088" cy="2505"/>
          </a:xfrm>
          <a:prstGeom prst="line">
            <a:avLst/>
          </a:prstGeom>
          <a:ln w="57150">
            <a:gradFill flip="none" rotWithShape="1">
              <a:gsLst>
                <a:gs pos="0">
                  <a:srgbClr val="8580BB"/>
                </a:gs>
                <a:gs pos="100000">
                  <a:srgbClr val="38B99B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359" y="5593086"/>
            <a:ext cx="3060275" cy="1264914"/>
          </a:xfrm>
        </p:spPr>
      </p:pic>
    </p:spTree>
    <p:extLst>
      <p:ext uri="{BB962C8B-B14F-4D97-AF65-F5344CB8AC3E}">
        <p14:creationId xmlns:p14="http://schemas.microsoft.com/office/powerpoint/2010/main" val="415216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Cirovic</dc:creator>
  <cp:lastModifiedBy>Marko Cirovic</cp:lastModifiedBy>
  <cp:revision>5</cp:revision>
  <dcterms:created xsi:type="dcterms:W3CDTF">2023-06-19T11:52:22Z</dcterms:created>
  <dcterms:modified xsi:type="dcterms:W3CDTF">2023-06-19T12:22:16Z</dcterms:modified>
</cp:coreProperties>
</file>